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299" r:id="rId3"/>
    <p:sldId id="414" r:id="rId4"/>
    <p:sldId id="415" r:id="rId5"/>
    <p:sldId id="416" r:id="rId6"/>
    <p:sldId id="329" r:id="rId7"/>
    <p:sldId id="417" r:id="rId8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Cambria" panose="02040503050406030204" pitchFamily="18" charset="0"/>
      <p:regular r:id="rId16"/>
      <p:bold r:id="rId17"/>
      <p:italic r:id="rId18"/>
      <p:boldItalic r:id="rId19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6" d="100"/>
          <a:sy n="86" d="100"/>
        </p:scale>
        <p:origin x="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  <pc:docChg chg="undo custSel addSld delSld modSld sldOrd">
      <pc:chgData name="Siniša Vuksan" userId="3af124f9-b8e7-46e3-9422-21ae1d17ac0b" providerId="ADAL" clId="{820C67BC-A1DE-4D3F-BECF-674878571AF2}" dt="2020-09-30T14:58:44.816" v="3701"/>
      <pc:docMkLst>
        <pc:docMk/>
      </pc:docMkLst>
      <pc:sldChg chg="modSp">
        <pc:chgData name="Siniša Vuksan" userId="3af124f9-b8e7-46e3-9422-21ae1d17ac0b" providerId="ADAL" clId="{820C67BC-A1DE-4D3F-BECF-674878571AF2}" dt="2020-09-30T13:09:45.208" v="16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820C67BC-A1DE-4D3F-BECF-674878571AF2}" dt="2020-09-30T13:09:45.208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 delAnim modAnim">
        <pc:chgData name="Siniša Vuksan" userId="3af124f9-b8e7-46e3-9422-21ae1d17ac0b" providerId="ADAL" clId="{820C67BC-A1DE-4D3F-BECF-674878571AF2}" dt="2020-09-30T13:15:58.447" v="336" actId="20577"/>
        <pc:sldMkLst>
          <pc:docMk/>
          <pc:sldMk cId="1513291851" sldId="257"/>
        </pc:sldMkLst>
        <pc:spChg chg="mod">
          <ac:chgData name="Siniša Vuksan" userId="3af124f9-b8e7-46e3-9422-21ae1d17ac0b" providerId="ADAL" clId="{820C67BC-A1DE-4D3F-BECF-674878571AF2}" dt="2020-09-30T13:15:58.447" v="336" actId="20577"/>
          <ac:spMkLst>
            <pc:docMk/>
            <pc:sldMk cId="1513291851" sldId="257"/>
            <ac:spMk id="3" creationId="{499D698D-7B4F-4753-8983-15A0086F8C7B}"/>
          </ac:spMkLst>
        </pc:spChg>
        <pc:spChg chg="del">
          <ac:chgData name="Siniša Vuksan" userId="3af124f9-b8e7-46e3-9422-21ae1d17ac0b" providerId="ADAL" clId="{820C67BC-A1DE-4D3F-BECF-674878571AF2}" dt="2020-09-30T13:15:14.266" v="329" actId="478"/>
          <ac:spMkLst>
            <pc:docMk/>
            <pc:sldMk cId="1513291851" sldId="257"/>
            <ac:spMk id="5" creationId="{D24DFF28-2EC5-457A-93BD-B38B16FE4AD8}"/>
          </ac:spMkLst>
        </pc:spChg>
        <pc:picChg chg="add del">
          <ac:chgData name="Siniša Vuksan" userId="3af124f9-b8e7-46e3-9422-21ae1d17ac0b" providerId="ADAL" clId="{820C67BC-A1DE-4D3F-BECF-674878571AF2}" dt="2020-09-30T13:12:17.614" v="21" actId="478"/>
          <ac:picMkLst>
            <pc:docMk/>
            <pc:sldMk cId="1513291851" sldId="257"/>
            <ac:picMk id="2" creationId="{CE949837-D7C4-4397-81E4-AD42A54BB286}"/>
          </ac:picMkLst>
        </pc:picChg>
      </pc:sldChg>
      <pc:sldChg chg="addSp delSp modSp addAnim delAnim">
        <pc:chgData name="Siniša Vuksan" userId="3af124f9-b8e7-46e3-9422-21ae1d17ac0b" providerId="ADAL" clId="{820C67BC-A1DE-4D3F-BECF-674878571AF2}" dt="2020-09-30T13:19:00.172" v="499" actId="1076"/>
        <pc:sldMkLst>
          <pc:docMk/>
          <pc:sldMk cId="891775711" sldId="270"/>
        </pc:sldMkLst>
        <pc:spChg chg="del">
          <ac:chgData name="Siniša Vuksan" userId="3af124f9-b8e7-46e3-9422-21ae1d17ac0b" providerId="ADAL" clId="{820C67BC-A1DE-4D3F-BECF-674878571AF2}" dt="2020-09-30T13:16:04.700" v="337" actId="478"/>
          <ac:spMkLst>
            <pc:docMk/>
            <pc:sldMk cId="891775711" sldId="270"/>
            <ac:spMk id="4" creationId="{D75CFF8D-7D93-4120-8120-DF2500665523}"/>
          </ac:spMkLst>
        </pc:spChg>
        <pc:spChg chg="mod">
          <ac:chgData name="Siniša Vuksan" userId="3af124f9-b8e7-46e3-9422-21ae1d17ac0b" providerId="ADAL" clId="{820C67BC-A1DE-4D3F-BECF-674878571AF2}" dt="2020-09-30T13:16:18.292" v="34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19:00.172" v="499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16:37.614" v="344" actId="478"/>
          <ac:spMkLst>
            <pc:docMk/>
            <pc:sldMk cId="891775711" sldId="270"/>
            <ac:spMk id="7" creationId="{D2D0BA8C-58FB-4A8E-94B2-23009BDA0BA2}"/>
          </ac:spMkLst>
        </pc:spChg>
        <pc:spChg chg="del">
          <ac:chgData name="Siniša Vuksan" userId="3af124f9-b8e7-46e3-9422-21ae1d17ac0b" providerId="ADAL" clId="{820C67BC-A1DE-4D3F-BECF-674878571AF2}" dt="2020-09-30T13:17:13.824" v="346" actId="478"/>
          <ac:spMkLst>
            <pc:docMk/>
            <pc:sldMk cId="891775711" sldId="270"/>
            <ac:spMk id="8" creationId="{DF35BA8C-DCB8-4348-A43A-5CF93781E51E}"/>
          </ac:spMkLst>
        </pc:spChg>
        <pc:spChg chg="add del mod">
          <ac:chgData name="Siniša Vuksan" userId="3af124f9-b8e7-46e3-9422-21ae1d17ac0b" providerId="ADAL" clId="{820C67BC-A1DE-4D3F-BECF-674878571AF2}" dt="2020-09-30T13:16:27.525" v="341" actId="478"/>
          <ac:spMkLst>
            <pc:docMk/>
            <pc:sldMk cId="891775711" sldId="270"/>
            <ac:spMk id="10" creationId="{819D6C20-346B-4AEE-832F-2E272C453245}"/>
          </ac:spMkLst>
        </pc:spChg>
        <pc:picChg chg="mod">
          <ac:chgData name="Siniša Vuksan" userId="3af124f9-b8e7-46e3-9422-21ae1d17ac0b" providerId="ADAL" clId="{820C67BC-A1DE-4D3F-BECF-674878571AF2}" dt="2020-09-30T13:17:08.836" v="345" actId="14826"/>
          <ac:picMkLst>
            <pc:docMk/>
            <pc:sldMk cId="891775711" sldId="270"/>
            <ac:picMk id="2" creationId="{364F0D10-6C93-4798-9B51-775114644404}"/>
          </ac:picMkLst>
        </pc:picChg>
        <pc:picChg chg="add del mod">
          <ac:chgData name="Siniša Vuksan" userId="3af124f9-b8e7-46e3-9422-21ae1d17ac0b" providerId="ADAL" clId="{820C67BC-A1DE-4D3F-BECF-674878571AF2}" dt="2020-09-30T13:18:08.826" v="349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add">
        <pc:chgData name="Siniša Vuksan" userId="3af124f9-b8e7-46e3-9422-21ae1d17ac0b" providerId="ADAL" clId="{820C67BC-A1DE-4D3F-BECF-674878571AF2}" dt="2020-09-30T14:54:41.484" v="3697" actId="20577"/>
        <pc:sldMkLst>
          <pc:docMk/>
          <pc:sldMk cId="470418671" sldId="276"/>
        </pc:sldMkLst>
        <pc:spChg chg="mod">
          <ac:chgData name="Siniša Vuksan" userId="3af124f9-b8e7-46e3-9422-21ae1d17ac0b" providerId="ADAL" clId="{820C67BC-A1DE-4D3F-BECF-674878571AF2}" dt="2020-09-30T14:54:41.484" v="3697" actId="20577"/>
          <ac:spMkLst>
            <pc:docMk/>
            <pc:sldMk cId="470418671" sldId="276"/>
            <ac:spMk id="2" creationId="{2AF3F46D-1885-4F99-A383-C4EDF7FD19B6}"/>
          </ac:spMkLst>
        </pc:spChg>
      </pc:sldChg>
      <pc:sldChg chg="del">
        <pc:chgData name="Siniša Vuksan" userId="3af124f9-b8e7-46e3-9422-21ae1d17ac0b" providerId="ADAL" clId="{820C67BC-A1DE-4D3F-BECF-674878571AF2}" dt="2020-09-30T14:48:48.901" v="3531" actId="2696"/>
        <pc:sldMkLst>
          <pc:docMk/>
          <pc:sldMk cId="4156204590" sldId="281"/>
        </pc:sldMkLst>
      </pc:sldChg>
      <pc:sldChg chg="addSp delSp modSp ord delAnim modAnim">
        <pc:chgData name="Siniša Vuksan" userId="3af124f9-b8e7-46e3-9422-21ae1d17ac0b" providerId="ADAL" clId="{820C67BC-A1DE-4D3F-BECF-674878571AF2}" dt="2020-09-30T14:06:58.469" v="1648" actId="20577"/>
        <pc:sldMkLst>
          <pc:docMk/>
          <pc:sldMk cId="2757270251" sldId="282"/>
        </pc:sldMkLst>
        <pc:spChg chg="mod">
          <ac:chgData name="Siniša Vuksan" userId="3af124f9-b8e7-46e3-9422-21ae1d17ac0b" providerId="ADAL" clId="{820C67BC-A1DE-4D3F-BECF-674878571AF2}" dt="2020-09-30T14:02:51.388" v="1563" actId="20577"/>
          <ac:spMkLst>
            <pc:docMk/>
            <pc:sldMk cId="2757270251" sldId="282"/>
            <ac:spMk id="5" creationId="{D0D4AB01-B963-41A3-8A54-65A5DDE37614}"/>
          </ac:spMkLst>
        </pc:spChg>
        <pc:spChg chg="mod">
          <ac:chgData name="Siniša Vuksan" userId="3af124f9-b8e7-46e3-9422-21ae1d17ac0b" providerId="ADAL" clId="{820C67BC-A1DE-4D3F-BECF-674878571AF2}" dt="2020-09-30T14:03:21.920" v="1600" actId="20577"/>
          <ac:spMkLst>
            <pc:docMk/>
            <pc:sldMk cId="2757270251" sldId="282"/>
            <ac:spMk id="6" creationId="{9B16BC4B-D5C2-44A0-9246-0EBAE8E0E2D0}"/>
          </ac:spMkLst>
        </pc:spChg>
        <pc:spChg chg="del">
          <ac:chgData name="Siniša Vuksan" userId="3af124f9-b8e7-46e3-9422-21ae1d17ac0b" providerId="ADAL" clId="{820C67BC-A1DE-4D3F-BECF-674878571AF2}" dt="2020-09-30T14:03:29.848" v="1601" actId="478"/>
          <ac:spMkLst>
            <pc:docMk/>
            <pc:sldMk cId="2757270251" sldId="282"/>
            <ac:spMk id="8" creationId="{F4331757-D3FC-4E5B-BA93-255D5CB925D7}"/>
          </ac:spMkLst>
        </pc:spChg>
        <pc:spChg chg="mod">
          <ac:chgData name="Siniša Vuksan" userId="3af124f9-b8e7-46e3-9422-21ae1d17ac0b" providerId="ADAL" clId="{820C67BC-A1DE-4D3F-BECF-674878571AF2}" dt="2020-09-30T14:05:02.635" v="1612" actId="1076"/>
          <ac:spMkLst>
            <pc:docMk/>
            <pc:sldMk cId="2757270251" sldId="282"/>
            <ac:spMk id="9" creationId="{B6B1D4C1-9D6D-4E02-9F51-226A1AFA9306}"/>
          </ac:spMkLst>
        </pc:spChg>
        <pc:spChg chg="add mod">
          <ac:chgData name="Siniša Vuksan" userId="3af124f9-b8e7-46e3-9422-21ae1d17ac0b" providerId="ADAL" clId="{820C67BC-A1DE-4D3F-BECF-674878571AF2}" dt="2020-09-30T14:05:15.734" v="1615" actId="20577"/>
          <ac:spMkLst>
            <pc:docMk/>
            <pc:sldMk cId="2757270251" sldId="282"/>
            <ac:spMk id="10" creationId="{BD082D35-696A-4503-947F-D93736A48DDB}"/>
          </ac:spMkLst>
        </pc:spChg>
        <pc:spChg chg="add mod">
          <ac:chgData name="Siniša Vuksan" userId="3af124f9-b8e7-46e3-9422-21ae1d17ac0b" providerId="ADAL" clId="{820C67BC-A1DE-4D3F-BECF-674878571AF2}" dt="2020-09-30T14:05:31.058" v="1620" actId="20577"/>
          <ac:spMkLst>
            <pc:docMk/>
            <pc:sldMk cId="2757270251" sldId="282"/>
            <ac:spMk id="11" creationId="{C57F3F0F-0459-490F-8464-FADF18D52821}"/>
          </ac:spMkLst>
        </pc:spChg>
        <pc:spChg chg="add mod">
          <ac:chgData name="Siniša Vuksan" userId="3af124f9-b8e7-46e3-9422-21ae1d17ac0b" providerId="ADAL" clId="{820C67BC-A1DE-4D3F-BECF-674878571AF2}" dt="2020-09-30T14:05:55.454" v="1625" actId="1076"/>
          <ac:spMkLst>
            <pc:docMk/>
            <pc:sldMk cId="2757270251" sldId="282"/>
            <ac:spMk id="12" creationId="{ACDD8E38-B7A0-4481-812F-6BA15455DC0D}"/>
          </ac:spMkLst>
        </pc:spChg>
        <pc:spChg chg="add mod">
          <ac:chgData name="Siniša Vuksan" userId="3af124f9-b8e7-46e3-9422-21ae1d17ac0b" providerId="ADAL" clId="{820C67BC-A1DE-4D3F-BECF-674878571AF2}" dt="2020-09-30T14:06:15.594" v="1636" actId="20577"/>
          <ac:spMkLst>
            <pc:docMk/>
            <pc:sldMk cId="2757270251" sldId="282"/>
            <ac:spMk id="13" creationId="{EFFEAD8C-6A65-490F-B5D4-FD6584418FEC}"/>
          </ac:spMkLst>
        </pc:spChg>
        <pc:spChg chg="add mod">
          <ac:chgData name="Siniša Vuksan" userId="3af124f9-b8e7-46e3-9422-21ae1d17ac0b" providerId="ADAL" clId="{820C67BC-A1DE-4D3F-BECF-674878571AF2}" dt="2020-09-30T14:06:50.688" v="1646" actId="1035"/>
          <ac:spMkLst>
            <pc:docMk/>
            <pc:sldMk cId="2757270251" sldId="282"/>
            <ac:spMk id="14" creationId="{9C24D9ED-F516-4E62-BB82-D842654BB891}"/>
          </ac:spMkLst>
        </pc:spChg>
        <pc:spChg chg="add mod">
          <ac:chgData name="Siniša Vuksan" userId="3af124f9-b8e7-46e3-9422-21ae1d17ac0b" providerId="ADAL" clId="{820C67BC-A1DE-4D3F-BECF-674878571AF2}" dt="2020-09-30T14:06:58.469" v="1648" actId="20577"/>
          <ac:spMkLst>
            <pc:docMk/>
            <pc:sldMk cId="2757270251" sldId="282"/>
            <ac:spMk id="15" creationId="{A5FC6C98-F5D1-4814-9523-4D2D75C72AF8}"/>
          </ac:spMkLst>
        </pc:spChg>
        <pc:picChg chg="mod">
          <ac:chgData name="Siniša Vuksan" userId="3af124f9-b8e7-46e3-9422-21ae1d17ac0b" providerId="ADAL" clId="{820C67BC-A1DE-4D3F-BECF-674878571AF2}" dt="2020-09-30T14:04:16.374" v="1602" actId="14826"/>
          <ac:picMkLst>
            <pc:docMk/>
            <pc:sldMk cId="2757270251" sldId="282"/>
            <ac:picMk id="4" creationId="{F7E6A656-4BB7-46A4-8C5B-DD7752CCDE3D}"/>
          </ac:picMkLst>
        </pc:picChg>
        <pc:picChg chg="mod">
          <ac:chgData name="Siniša Vuksan" userId="3af124f9-b8e7-46e3-9422-21ae1d17ac0b" providerId="ADAL" clId="{820C67BC-A1DE-4D3F-BECF-674878571AF2}" dt="2020-09-30T14:06:35.403" v="1642" actId="1076"/>
          <ac:picMkLst>
            <pc:docMk/>
            <pc:sldMk cId="2757270251" sldId="282"/>
            <ac:picMk id="7" creationId="{B201D401-7200-4F68-9568-CB1607A39225}"/>
          </ac:picMkLst>
        </pc:picChg>
      </pc:sldChg>
      <pc:sldChg chg="del">
        <pc:chgData name="Siniša Vuksan" userId="3af124f9-b8e7-46e3-9422-21ae1d17ac0b" providerId="ADAL" clId="{820C67BC-A1DE-4D3F-BECF-674878571AF2}" dt="2020-09-30T14:48:50.737" v="3532" actId="2696"/>
        <pc:sldMkLst>
          <pc:docMk/>
          <pc:sldMk cId="1603469843" sldId="283"/>
        </pc:sldMkLst>
      </pc:sldChg>
      <pc:sldChg chg="del">
        <pc:chgData name="Siniša Vuksan" userId="3af124f9-b8e7-46e3-9422-21ae1d17ac0b" providerId="ADAL" clId="{820C67BC-A1DE-4D3F-BECF-674878571AF2}" dt="2020-09-30T14:48:54.248" v="3534" actId="2696"/>
        <pc:sldMkLst>
          <pc:docMk/>
          <pc:sldMk cId="4272247978" sldId="284"/>
        </pc:sldMkLst>
      </pc:sldChg>
      <pc:sldChg chg="del">
        <pc:chgData name="Siniša Vuksan" userId="3af124f9-b8e7-46e3-9422-21ae1d17ac0b" providerId="ADAL" clId="{820C67BC-A1DE-4D3F-BECF-674878571AF2}" dt="2020-09-30T14:48:58.158" v="3536" actId="2696"/>
        <pc:sldMkLst>
          <pc:docMk/>
          <pc:sldMk cId="3127415772" sldId="287"/>
        </pc:sldMkLst>
      </pc:sldChg>
      <pc:sldChg chg="del">
        <pc:chgData name="Siniša Vuksan" userId="3af124f9-b8e7-46e3-9422-21ae1d17ac0b" providerId="ADAL" clId="{820C67BC-A1DE-4D3F-BECF-674878571AF2}" dt="2020-09-30T14:48:56.267" v="3535" actId="2696"/>
        <pc:sldMkLst>
          <pc:docMk/>
          <pc:sldMk cId="1614537136" sldId="288"/>
        </pc:sldMkLst>
      </pc:sldChg>
      <pc:sldChg chg="del">
        <pc:chgData name="Siniša Vuksan" userId="3af124f9-b8e7-46e3-9422-21ae1d17ac0b" providerId="ADAL" clId="{820C67BC-A1DE-4D3F-BECF-674878571AF2}" dt="2020-09-30T14:49:00.004" v="3537" actId="2696"/>
        <pc:sldMkLst>
          <pc:docMk/>
          <pc:sldMk cId="1299448413" sldId="289"/>
        </pc:sldMkLst>
      </pc:sldChg>
      <pc:sldChg chg="del">
        <pc:chgData name="Siniša Vuksan" userId="3af124f9-b8e7-46e3-9422-21ae1d17ac0b" providerId="ADAL" clId="{820C67BC-A1DE-4D3F-BECF-674878571AF2}" dt="2020-09-30T14:49:01.771" v="3538" actId="2696"/>
        <pc:sldMkLst>
          <pc:docMk/>
          <pc:sldMk cId="559941074" sldId="290"/>
        </pc:sldMkLst>
      </pc:sldChg>
      <pc:sldChg chg="del">
        <pc:chgData name="Siniša Vuksan" userId="3af124f9-b8e7-46e3-9422-21ae1d17ac0b" providerId="ADAL" clId="{820C67BC-A1DE-4D3F-BECF-674878571AF2}" dt="2020-09-30T14:49:03.741" v="3539" actId="2696"/>
        <pc:sldMkLst>
          <pc:docMk/>
          <pc:sldMk cId="2044239225" sldId="291"/>
        </pc:sldMkLst>
      </pc:sldChg>
      <pc:sldChg chg="addSp delSp modSp add delAnim modAnim">
        <pc:chgData name="Siniša Vuksan" userId="3af124f9-b8e7-46e3-9422-21ae1d17ac0b" providerId="ADAL" clId="{820C67BC-A1DE-4D3F-BECF-674878571AF2}" dt="2020-09-30T13:39:26.114" v="804" actId="1035"/>
        <pc:sldMkLst>
          <pc:docMk/>
          <pc:sldMk cId="713769141" sldId="292"/>
        </pc:sldMkLst>
        <pc:spChg chg="del">
          <ac:chgData name="Siniša Vuksan" userId="3af124f9-b8e7-46e3-9422-21ae1d17ac0b" providerId="ADAL" clId="{820C67BC-A1DE-4D3F-BECF-674878571AF2}" dt="2020-09-30T13:19:58.008" v="502" actId="478"/>
          <ac:spMkLst>
            <pc:docMk/>
            <pc:sldMk cId="713769141" sldId="292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38:38.152" v="790" actId="1076"/>
          <ac:spMkLst>
            <pc:docMk/>
            <pc:sldMk cId="713769141" sldId="292"/>
            <ac:spMk id="6" creationId="{D59C0E6F-A8FA-4180-809C-0B238788105A}"/>
          </ac:spMkLst>
        </pc:spChg>
        <pc:spChg chg="add mod">
          <ac:chgData name="Siniša Vuksan" userId="3af124f9-b8e7-46e3-9422-21ae1d17ac0b" providerId="ADAL" clId="{820C67BC-A1DE-4D3F-BECF-674878571AF2}" dt="2020-09-30T13:39:26.114" v="804" actId="1035"/>
          <ac:spMkLst>
            <pc:docMk/>
            <pc:sldMk cId="713769141" sldId="292"/>
            <ac:spMk id="7" creationId="{FFE50192-59A4-4948-9D86-C3EB5523A672}"/>
          </ac:spMkLst>
        </pc:spChg>
        <pc:picChg chg="del">
          <ac:chgData name="Siniša Vuksan" userId="3af124f9-b8e7-46e3-9422-21ae1d17ac0b" providerId="ADAL" clId="{820C67BC-A1DE-4D3F-BECF-674878571AF2}" dt="2020-09-30T13:20:04.049" v="504" actId="478"/>
          <ac:picMkLst>
            <pc:docMk/>
            <pc:sldMk cId="713769141" sldId="292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3:38:32.720" v="787" actId="1076"/>
          <ac:picMkLst>
            <pc:docMk/>
            <pc:sldMk cId="713769141" sldId="292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39:00.966" v="795" actId="1076"/>
          <ac:picMkLst>
            <pc:docMk/>
            <pc:sldMk cId="713769141" sldId="292"/>
            <ac:picMk id="4" creationId="{4965AB8E-C7AC-4033-9D69-D174328A0BC8}"/>
          </ac:picMkLst>
        </pc:picChg>
      </pc:sldChg>
      <pc:sldChg chg="add del">
        <pc:chgData name="Siniša Vuksan" userId="3af124f9-b8e7-46e3-9422-21ae1d17ac0b" providerId="ADAL" clId="{820C67BC-A1DE-4D3F-BECF-674878571AF2}" dt="2020-09-30T13:39:38.173" v="807" actId="2696"/>
        <pc:sldMkLst>
          <pc:docMk/>
          <pc:sldMk cId="849765422" sldId="293"/>
        </pc:sldMkLst>
      </pc:sldChg>
      <pc:sldChg chg="addSp delSp modSp add delAnim modAnim">
        <pc:chgData name="Siniša Vuksan" userId="3af124f9-b8e7-46e3-9422-21ae1d17ac0b" providerId="ADAL" clId="{820C67BC-A1DE-4D3F-BECF-674878571AF2}" dt="2020-09-30T13:47:22.649" v="1010" actId="20577"/>
        <pc:sldMkLst>
          <pc:docMk/>
          <pc:sldMk cId="2012381804" sldId="293"/>
        </pc:sldMkLst>
        <pc:spChg chg="mod">
          <ac:chgData name="Siniša Vuksan" userId="3af124f9-b8e7-46e3-9422-21ae1d17ac0b" providerId="ADAL" clId="{820C67BC-A1DE-4D3F-BECF-674878571AF2}" dt="2020-09-30T13:41:48.676" v="867" actId="20577"/>
          <ac:spMkLst>
            <pc:docMk/>
            <pc:sldMk cId="2012381804" sldId="293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39:47.479" v="811" actId="478"/>
          <ac:spMkLst>
            <pc:docMk/>
            <pc:sldMk cId="2012381804" sldId="293"/>
            <ac:spMk id="7" creationId="{FFE50192-59A4-4948-9D86-C3EB5523A672}"/>
          </ac:spMkLst>
        </pc:spChg>
        <pc:spChg chg="add mod">
          <ac:chgData name="Siniša Vuksan" userId="3af124f9-b8e7-46e3-9422-21ae1d17ac0b" providerId="ADAL" clId="{820C67BC-A1DE-4D3F-BECF-674878571AF2}" dt="2020-09-30T13:45:39.639" v="934" actId="1076"/>
          <ac:spMkLst>
            <pc:docMk/>
            <pc:sldMk cId="2012381804" sldId="293"/>
            <ac:spMk id="8" creationId="{D6B6F61C-23D3-4BCA-A886-9E03FF406142}"/>
          </ac:spMkLst>
        </pc:spChg>
        <pc:spChg chg="add mod">
          <ac:chgData name="Siniša Vuksan" userId="3af124f9-b8e7-46e3-9422-21ae1d17ac0b" providerId="ADAL" clId="{820C67BC-A1DE-4D3F-BECF-674878571AF2}" dt="2020-09-30T13:47:22.649" v="1010" actId="20577"/>
          <ac:spMkLst>
            <pc:docMk/>
            <pc:sldMk cId="2012381804" sldId="293"/>
            <ac:spMk id="9" creationId="{38A796A8-62DE-41EF-A5B4-1FE2570FBFD0}"/>
          </ac:spMkLst>
        </pc:spChg>
        <pc:picChg chg="add mod">
          <ac:chgData name="Siniša Vuksan" userId="3af124f9-b8e7-46e3-9422-21ae1d17ac0b" providerId="ADAL" clId="{820C67BC-A1DE-4D3F-BECF-674878571AF2}" dt="2020-09-30T13:42:54.211" v="869" actId="1076"/>
          <ac:picMkLst>
            <pc:docMk/>
            <pc:sldMk cId="2012381804" sldId="293"/>
            <ac:picMk id="2" creationId="{CC694C1D-87A8-46BD-A799-5EE84846B553}"/>
          </ac:picMkLst>
        </pc:picChg>
        <pc:picChg chg="mod">
          <ac:chgData name="Siniša Vuksan" userId="3af124f9-b8e7-46e3-9422-21ae1d17ac0b" providerId="ADAL" clId="{820C67BC-A1DE-4D3F-BECF-674878571AF2}" dt="2020-09-30T13:41:16.612" v="822" actId="1038"/>
          <ac:picMkLst>
            <pc:docMk/>
            <pc:sldMk cId="2012381804" sldId="293"/>
            <ac:picMk id="3" creationId="{DCB64642-CE4F-4D9C-A92A-9A8EF9D7D4F4}"/>
          </ac:picMkLst>
        </pc:picChg>
        <pc:picChg chg="del">
          <ac:chgData name="Siniša Vuksan" userId="3af124f9-b8e7-46e3-9422-21ae1d17ac0b" providerId="ADAL" clId="{820C67BC-A1DE-4D3F-BECF-674878571AF2}" dt="2020-09-30T13:39:44.350" v="810" actId="478"/>
          <ac:picMkLst>
            <pc:docMk/>
            <pc:sldMk cId="2012381804" sldId="293"/>
            <ac:picMk id="4" creationId="{4965AB8E-C7AC-4033-9D69-D174328A0BC8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58:44.816" v="3701"/>
        <pc:sldMkLst>
          <pc:docMk/>
          <pc:sldMk cId="913134882" sldId="294"/>
        </pc:sldMkLst>
        <pc:spChg chg="del">
          <ac:chgData name="Siniša Vuksan" userId="3af124f9-b8e7-46e3-9422-21ae1d17ac0b" providerId="ADAL" clId="{820C67BC-A1DE-4D3F-BECF-674878571AF2}" dt="2020-09-30T13:47:47.523" v="1013" actId="478"/>
          <ac:spMkLst>
            <pc:docMk/>
            <pc:sldMk cId="913134882" sldId="294"/>
            <ac:spMk id="2" creationId="{61C4AFBD-25F7-4E15-BF9A-B385F95A9C42}"/>
          </ac:spMkLst>
        </pc:spChg>
        <pc:spChg chg="del">
          <ac:chgData name="Siniša Vuksan" userId="3af124f9-b8e7-46e3-9422-21ae1d17ac0b" providerId="ADAL" clId="{820C67BC-A1DE-4D3F-BECF-674878571AF2}" dt="2020-09-30T13:47:49.067" v="1014" actId="478"/>
          <ac:spMkLst>
            <pc:docMk/>
            <pc:sldMk cId="913134882" sldId="294"/>
            <ac:spMk id="3" creationId="{34969931-3E86-4302-AD7B-41D0ED5299C9}"/>
          </ac:spMkLst>
        </pc:spChg>
        <pc:spChg chg="add mod">
          <ac:chgData name="Siniša Vuksan" userId="3af124f9-b8e7-46e3-9422-21ae1d17ac0b" providerId="ADAL" clId="{820C67BC-A1DE-4D3F-BECF-674878571AF2}" dt="2020-09-30T14:09:43.023" v="1776" actId="14100"/>
          <ac:spMkLst>
            <pc:docMk/>
            <pc:sldMk cId="913134882" sldId="294"/>
            <ac:spMk id="4" creationId="{20550563-A81B-4C50-B91F-D6124AF5E4D8}"/>
          </ac:spMkLst>
        </pc:spChg>
        <pc:spChg chg="add mod">
          <ac:chgData name="Siniša Vuksan" userId="3af124f9-b8e7-46e3-9422-21ae1d17ac0b" providerId="ADAL" clId="{820C67BC-A1DE-4D3F-BECF-674878571AF2}" dt="2020-09-30T14:14:22.459" v="1880" actId="1076"/>
          <ac:spMkLst>
            <pc:docMk/>
            <pc:sldMk cId="913134882" sldId="294"/>
            <ac:spMk id="14" creationId="{3D254821-F011-4673-AB3E-8B1FCA80F395}"/>
          </ac:spMkLst>
        </pc:spChg>
        <pc:picChg chg="add mod">
          <ac:chgData name="Siniša Vuksan" userId="3af124f9-b8e7-46e3-9422-21ae1d17ac0b" providerId="ADAL" clId="{820C67BC-A1DE-4D3F-BECF-674878571AF2}" dt="2020-09-30T14:09:38.264" v="1774" actId="208"/>
          <ac:picMkLst>
            <pc:docMk/>
            <pc:sldMk cId="913134882" sldId="294"/>
            <ac:picMk id="5" creationId="{32038D03-2AF8-4F25-9684-8A101F280F2D}"/>
          </ac:picMkLst>
        </pc:picChg>
        <pc:picChg chg="add mod">
          <ac:chgData name="Siniša Vuksan" userId="3af124f9-b8e7-46e3-9422-21ae1d17ac0b" providerId="ADAL" clId="{820C67BC-A1DE-4D3F-BECF-674878571AF2}" dt="2020-09-30T14:10:47.378" v="1787" actId="1038"/>
          <ac:picMkLst>
            <pc:docMk/>
            <pc:sldMk cId="913134882" sldId="294"/>
            <ac:picMk id="6" creationId="{5B2DF09F-7C11-44CE-9782-A779373CBD97}"/>
          </ac:picMkLst>
        </pc:picChg>
        <pc:picChg chg="add mod">
          <ac:chgData name="Siniša Vuksan" userId="3af124f9-b8e7-46e3-9422-21ae1d17ac0b" providerId="ADAL" clId="{820C67BC-A1DE-4D3F-BECF-674878571AF2}" dt="2020-09-30T14:10:59.819" v="1790" actId="14100"/>
          <ac:picMkLst>
            <pc:docMk/>
            <pc:sldMk cId="913134882" sldId="294"/>
            <ac:picMk id="7" creationId="{13A15B69-2A76-4FA8-B69D-1EBDBC297625}"/>
          </ac:picMkLst>
        </pc:picChg>
        <pc:picChg chg="add mod">
          <ac:chgData name="Siniša Vuksan" userId="3af124f9-b8e7-46e3-9422-21ae1d17ac0b" providerId="ADAL" clId="{820C67BC-A1DE-4D3F-BECF-674878571AF2}" dt="2020-09-30T14:11:12.391" v="1799" actId="1036"/>
          <ac:picMkLst>
            <pc:docMk/>
            <pc:sldMk cId="913134882" sldId="294"/>
            <ac:picMk id="8" creationId="{383DD765-CEF7-49F5-8757-178888CDCE23}"/>
          </ac:picMkLst>
        </pc:picChg>
        <pc:picChg chg="add mod">
          <ac:chgData name="Siniša Vuksan" userId="3af124f9-b8e7-46e3-9422-21ae1d17ac0b" providerId="ADAL" clId="{820C67BC-A1DE-4D3F-BECF-674878571AF2}" dt="2020-09-30T14:11:26.967" v="1812" actId="1036"/>
          <ac:picMkLst>
            <pc:docMk/>
            <pc:sldMk cId="913134882" sldId="294"/>
            <ac:picMk id="9" creationId="{73AC3DA3-2615-4F08-9D91-B36B7E475A56}"/>
          </ac:picMkLst>
        </pc:picChg>
        <pc:picChg chg="add mod">
          <ac:chgData name="Siniša Vuksan" userId="3af124f9-b8e7-46e3-9422-21ae1d17ac0b" providerId="ADAL" clId="{820C67BC-A1DE-4D3F-BECF-674878571AF2}" dt="2020-09-30T14:11:35.296" v="1815" actId="14100"/>
          <ac:picMkLst>
            <pc:docMk/>
            <pc:sldMk cId="913134882" sldId="294"/>
            <ac:picMk id="10" creationId="{B824423B-07D4-4987-9F78-C652801DD7FC}"/>
          </ac:picMkLst>
        </pc:picChg>
        <pc:picChg chg="add mod">
          <ac:chgData name="Siniša Vuksan" userId="3af124f9-b8e7-46e3-9422-21ae1d17ac0b" providerId="ADAL" clId="{820C67BC-A1DE-4D3F-BECF-674878571AF2}" dt="2020-09-30T14:11:46.038" v="1818" actId="14100"/>
          <ac:picMkLst>
            <pc:docMk/>
            <pc:sldMk cId="913134882" sldId="294"/>
            <ac:picMk id="11" creationId="{5A8B55A4-1398-41D0-B371-EF02CC8F66FC}"/>
          </ac:picMkLst>
        </pc:picChg>
        <pc:picChg chg="add mod">
          <ac:chgData name="Siniša Vuksan" userId="3af124f9-b8e7-46e3-9422-21ae1d17ac0b" providerId="ADAL" clId="{820C67BC-A1DE-4D3F-BECF-674878571AF2}" dt="2020-09-30T14:11:54.986" v="1821" actId="14100"/>
          <ac:picMkLst>
            <pc:docMk/>
            <pc:sldMk cId="913134882" sldId="294"/>
            <ac:picMk id="12" creationId="{10070E42-BB72-491E-84E8-26232D0488B4}"/>
          </ac:picMkLst>
        </pc:picChg>
        <pc:picChg chg="add mod">
          <ac:chgData name="Siniša Vuksan" userId="3af124f9-b8e7-46e3-9422-21ae1d17ac0b" providerId="ADAL" clId="{820C67BC-A1DE-4D3F-BECF-674878571AF2}" dt="2020-09-30T14:12:04.273" v="1825" actId="1076"/>
          <ac:picMkLst>
            <pc:docMk/>
            <pc:sldMk cId="913134882" sldId="294"/>
            <ac:picMk id="13" creationId="{308909FE-725F-4D85-BA7A-CE192FE9A205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34:28.883" v="2662" actId="1076"/>
        <pc:sldMkLst>
          <pc:docMk/>
          <pc:sldMk cId="1516684036" sldId="295"/>
        </pc:sldMkLst>
        <pc:spChg chg="del">
          <ac:chgData name="Siniša Vuksan" userId="3af124f9-b8e7-46e3-9422-21ae1d17ac0b" providerId="ADAL" clId="{820C67BC-A1DE-4D3F-BECF-674878571AF2}" dt="2020-09-30T14:23:04.580" v="2281" actId="478"/>
          <ac:spMkLst>
            <pc:docMk/>
            <pc:sldMk cId="1516684036" sldId="295"/>
            <ac:spMk id="2" creationId="{7C3BB6EB-0894-4672-A162-4210836E20AB}"/>
          </ac:spMkLst>
        </pc:spChg>
        <pc:spChg chg="del">
          <ac:chgData name="Siniša Vuksan" userId="3af124f9-b8e7-46e3-9422-21ae1d17ac0b" providerId="ADAL" clId="{820C67BC-A1DE-4D3F-BECF-674878571AF2}" dt="2020-09-30T14:23:06.185" v="2282" actId="478"/>
          <ac:spMkLst>
            <pc:docMk/>
            <pc:sldMk cId="1516684036" sldId="295"/>
            <ac:spMk id="3" creationId="{2468E262-7E05-4028-918A-8C1D0D2E3233}"/>
          </ac:spMkLst>
        </pc:spChg>
        <pc:spChg chg="add mod ord">
          <ac:chgData name="Siniša Vuksan" userId="3af124f9-b8e7-46e3-9422-21ae1d17ac0b" providerId="ADAL" clId="{820C67BC-A1DE-4D3F-BECF-674878571AF2}" dt="2020-09-30T14:34:28.883" v="2662" actId="1076"/>
          <ac:spMkLst>
            <pc:docMk/>
            <pc:sldMk cId="1516684036" sldId="295"/>
            <ac:spMk id="4" creationId="{85FBDFCC-CA19-4E2E-BE45-0145B3745081}"/>
          </ac:spMkLst>
        </pc:spChg>
        <pc:spChg chg="add mod">
          <ac:chgData name="Siniša Vuksan" userId="3af124f9-b8e7-46e3-9422-21ae1d17ac0b" providerId="ADAL" clId="{820C67BC-A1DE-4D3F-BECF-674878571AF2}" dt="2020-09-30T14:34:18.742" v="2659" actId="1076"/>
          <ac:spMkLst>
            <pc:docMk/>
            <pc:sldMk cId="1516684036" sldId="295"/>
            <ac:spMk id="7" creationId="{EBCD8A16-58F1-4969-BD7C-E2F85AFFACF2}"/>
          </ac:spMkLst>
        </pc:spChg>
        <pc:picChg chg="add del">
          <ac:chgData name="Siniša Vuksan" userId="3af124f9-b8e7-46e3-9422-21ae1d17ac0b" providerId="ADAL" clId="{820C67BC-A1DE-4D3F-BECF-674878571AF2}" dt="2020-09-30T14:25:39.251" v="2449" actId="478"/>
          <ac:picMkLst>
            <pc:docMk/>
            <pc:sldMk cId="1516684036" sldId="295"/>
            <ac:picMk id="5" creationId="{D2A55B91-6106-4F51-881D-211564A74C81}"/>
          </ac:picMkLst>
        </pc:picChg>
        <pc:picChg chg="add mod">
          <ac:chgData name="Siniša Vuksan" userId="3af124f9-b8e7-46e3-9422-21ae1d17ac0b" providerId="ADAL" clId="{820C67BC-A1DE-4D3F-BECF-674878571AF2}" dt="2020-09-30T14:34:25.239" v="2661" actId="1076"/>
          <ac:picMkLst>
            <pc:docMk/>
            <pc:sldMk cId="1516684036" sldId="295"/>
            <ac:picMk id="6" creationId="{D2697811-CF0F-4D91-AF85-D796154D602C}"/>
          </ac:picMkLst>
        </pc:picChg>
        <pc:picChg chg="add mod">
          <ac:chgData name="Siniša Vuksan" userId="3af124f9-b8e7-46e3-9422-21ae1d17ac0b" providerId="ADAL" clId="{820C67BC-A1DE-4D3F-BECF-674878571AF2}" dt="2020-09-30T14:34:21.713" v="2660" actId="1076"/>
          <ac:picMkLst>
            <pc:docMk/>
            <pc:sldMk cId="1516684036" sldId="295"/>
            <ac:picMk id="8" creationId="{50ED63DE-6FB3-4161-B54E-90BEC8B42418}"/>
          </ac:picMkLst>
        </pc:picChg>
        <pc:picChg chg="add del mod">
          <ac:chgData name="Siniša Vuksan" userId="3af124f9-b8e7-46e3-9422-21ae1d17ac0b" providerId="ADAL" clId="{820C67BC-A1DE-4D3F-BECF-674878571AF2}" dt="2020-09-30T14:34:09.063" v="2656" actId="478"/>
          <ac:picMkLst>
            <pc:docMk/>
            <pc:sldMk cId="1516684036" sldId="295"/>
            <ac:picMk id="9" creationId="{951289EA-7177-4763-8764-614338C922D5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01:31.688" v="1559" actId="1035"/>
        <pc:sldMkLst>
          <pc:docMk/>
          <pc:sldMk cId="3182235518" sldId="296"/>
        </pc:sldMkLst>
        <pc:spChg chg="mod">
          <ac:chgData name="Siniša Vuksan" userId="3af124f9-b8e7-46e3-9422-21ae1d17ac0b" providerId="ADAL" clId="{820C67BC-A1DE-4D3F-BECF-674878571AF2}" dt="2020-09-30T13:51:26.533" v="1194" actId="20577"/>
          <ac:spMkLst>
            <pc:docMk/>
            <pc:sldMk cId="3182235518" sldId="296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49:57.463" v="1020" actId="478"/>
          <ac:spMkLst>
            <pc:docMk/>
            <pc:sldMk cId="3182235518" sldId="296"/>
            <ac:spMk id="8" creationId="{D6B6F61C-23D3-4BCA-A886-9E03FF406142}"/>
          </ac:spMkLst>
        </pc:spChg>
        <pc:spChg chg="del">
          <ac:chgData name="Siniša Vuksan" userId="3af124f9-b8e7-46e3-9422-21ae1d17ac0b" providerId="ADAL" clId="{820C67BC-A1DE-4D3F-BECF-674878571AF2}" dt="2020-09-30T13:49:55.083" v="1019" actId="478"/>
          <ac:spMkLst>
            <pc:docMk/>
            <pc:sldMk cId="3182235518" sldId="296"/>
            <ac:spMk id="9" creationId="{38A796A8-62DE-41EF-A5B4-1FE2570FBFD0}"/>
          </ac:spMkLst>
        </pc:spChg>
        <pc:spChg chg="add mod">
          <ac:chgData name="Siniša Vuksan" userId="3af124f9-b8e7-46e3-9422-21ae1d17ac0b" providerId="ADAL" clId="{820C67BC-A1DE-4D3F-BECF-674878571AF2}" dt="2020-09-30T13:55:37.664" v="1287" actId="1076"/>
          <ac:spMkLst>
            <pc:docMk/>
            <pc:sldMk cId="3182235518" sldId="296"/>
            <ac:spMk id="10" creationId="{5C9C01C0-34D1-4198-A489-5CE71B56E98D}"/>
          </ac:spMkLst>
        </pc:spChg>
        <pc:spChg chg="add mod">
          <ac:chgData name="Siniša Vuksan" userId="3af124f9-b8e7-46e3-9422-21ae1d17ac0b" providerId="ADAL" clId="{820C67BC-A1DE-4D3F-BECF-674878571AF2}" dt="2020-09-30T13:58:31.706" v="1434" actId="1076"/>
          <ac:spMkLst>
            <pc:docMk/>
            <pc:sldMk cId="3182235518" sldId="296"/>
            <ac:spMk id="11" creationId="{F08B2559-22D4-4E3D-A684-59CE8526DC68}"/>
          </ac:spMkLst>
        </pc:spChg>
        <pc:spChg chg="add mod">
          <ac:chgData name="Siniša Vuksan" userId="3af124f9-b8e7-46e3-9422-21ae1d17ac0b" providerId="ADAL" clId="{820C67BC-A1DE-4D3F-BECF-674878571AF2}" dt="2020-09-30T13:57:10.090" v="1374" actId="1076"/>
          <ac:spMkLst>
            <pc:docMk/>
            <pc:sldMk cId="3182235518" sldId="296"/>
            <ac:spMk id="12" creationId="{033607A3-142F-45DD-8E49-E8E685C7E2CC}"/>
          </ac:spMkLst>
        </pc:spChg>
        <pc:spChg chg="add mod">
          <ac:chgData name="Siniša Vuksan" userId="3af124f9-b8e7-46e3-9422-21ae1d17ac0b" providerId="ADAL" clId="{820C67BC-A1DE-4D3F-BECF-674878571AF2}" dt="2020-09-30T13:58:16.199" v="1431" actId="20577"/>
          <ac:spMkLst>
            <pc:docMk/>
            <pc:sldMk cId="3182235518" sldId="296"/>
            <ac:spMk id="13" creationId="{2B2CD01F-84FA-4AF0-801E-EE5404145DE0}"/>
          </ac:spMkLst>
        </pc:spChg>
        <pc:spChg chg="add mod">
          <ac:chgData name="Siniša Vuksan" userId="3af124f9-b8e7-46e3-9422-21ae1d17ac0b" providerId="ADAL" clId="{820C67BC-A1DE-4D3F-BECF-674878571AF2}" dt="2020-09-30T13:59:17.661" v="1474" actId="20577"/>
          <ac:spMkLst>
            <pc:docMk/>
            <pc:sldMk cId="3182235518" sldId="296"/>
            <ac:spMk id="14" creationId="{A3EC505F-9822-447C-B8BD-1B77ECDE86F2}"/>
          </ac:spMkLst>
        </pc:spChg>
        <pc:spChg chg="add mod">
          <ac:chgData name="Siniša Vuksan" userId="3af124f9-b8e7-46e3-9422-21ae1d17ac0b" providerId="ADAL" clId="{820C67BC-A1DE-4D3F-BECF-674878571AF2}" dt="2020-09-30T14:01:31.688" v="1559" actId="1035"/>
          <ac:spMkLst>
            <pc:docMk/>
            <pc:sldMk cId="3182235518" sldId="296"/>
            <ac:spMk id="15" creationId="{36107A52-D6B0-4FD1-B98E-2F68C374BFFE}"/>
          </ac:spMkLst>
        </pc:spChg>
        <pc:picChg chg="del">
          <ac:chgData name="Siniša Vuksan" userId="3af124f9-b8e7-46e3-9422-21ae1d17ac0b" providerId="ADAL" clId="{820C67BC-A1DE-4D3F-BECF-674878571AF2}" dt="2020-09-30T13:49:58.257" v="1021" actId="478"/>
          <ac:picMkLst>
            <pc:docMk/>
            <pc:sldMk cId="3182235518" sldId="296"/>
            <ac:picMk id="2" creationId="{CC694C1D-87A8-46BD-A799-5EE84846B553}"/>
          </ac:picMkLst>
        </pc:picChg>
        <pc:picChg chg="del">
          <ac:chgData name="Siniša Vuksan" userId="3af124f9-b8e7-46e3-9422-21ae1d17ac0b" providerId="ADAL" clId="{820C67BC-A1DE-4D3F-BECF-674878571AF2}" dt="2020-09-30T13:50:02.421" v="1022" actId="478"/>
          <ac:picMkLst>
            <pc:docMk/>
            <pc:sldMk cId="3182235518" sldId="296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52:16.289" v="1201" actId="1076"/>
          <ac:picMkLst>
            <pc:docMk/>
            <pc:sldMk cId="3182235518" sldId="296"/>
            <ac:picMk id="4" creationId="{27D3EE10-74DD-4B48-82CD-FBD83E43AD6A}"/>
          </ac:picMkLst>
        </pc:picChg>
      </pc:sldChg>
      <pc:sldChg chg="add del">
        <pc:chgData name="Siniša Vuksan" userId="3af124f9-b8e7-46e3-9422-21ae1d17ac0b" providerId="ADAL" clId="{820C67BC-A1DE-4D3F-BECF-674878571AF2}" dt="2020-09-30T14:48:52.302" v="3533" actId="2696"/>
        <pc:sldMkLst>
          <pc:docMk/>
          <pc:sldMk cId="957501700" sldId="297"/>
        </pc:sldMkLst>
      </pc:sldChg>
      <pc:sldChg chg="modSp add ord modAnim">
        <pc:chgData name="Siniša Vuksan" userId="3af124f9-b8e7-46e3-9422-21ae1d17ac0b" providerId="ADAL" clId="{820C67BC-A1DE-4D3F-BECF-674878571AF2}" dt="2020-09-30T14:17:38.693" v="2128" actId="20577"/>
        <pc:sldMkLst>
          <pc:docMk/>
          <pc:sldMk cId="267197591" sldId="298"/>
        </pc:sldMkLst>
        <pc:spChg chg="mod">
          <ac:chgData name="Siniša Vuksan" userId="3af124f9-b8e7-46e3-9422-21ae1d17ac0b" providerId="ADAL" clId="{820C67BC-A1DE-4D3F-BECF-674878571AF2}" dt="2020-09-30T14:17:38.693" v="2128" actId="20577"/>
          <ac:spMkLst>
            <pc:docMk/>
            <pc:sldMk cId="267197591" sldId="298"/>
            <ac:spMk id="3" creationId="{499D698D-7B4F-4753-8983-15A0086F8C7B}"/>
          </ac:spMkLst>
        </pc:spChg>
      </pc:sldChg>
      <pc:sldChg chg="modSp add ord">
        <pc:chgData name="Siniša Vuksan" userId="3af124f9-b8e7-46e3-9422-21ae1d17ac0b" providerId="ADAL" clId="{820C67BC-A1DE-4D3F-BECF-674878571AF2}" dt="2020-09-30T14:22:25.236" v="2280" actId="1076"/>
        <pc:sldMkLst>
          <pc:docMk/>
          <pc:sldMk cId="2752774803" sldId="299"/>
        </pc:sldMkLst>
        <pc:spChg chg="mod">
          <ac:chgData name="Siniša Vuksan" userId="3af124f9-b8e7-46e3-9422-21ae1d17ac0b" providerId="ADAL" clId="{820C67BC-A1DE-4D3F-BECF-674878571AF2}" dt="2020-09-30T14:18:08.123" v="2131" actId="20577"/>
          <ac:spMkLst>
            <pc:docMk/>
            <pc:sldMk cId="2752774803" sldId="299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4:22:25.236" v="2280" actId="1076"/>
          <ac:spMkLst>
            <pc:docMk/>
            <pc:sldMk cId="2752774803" sldId="299"/>
            <ac:spMk id="6" creationId="{D59C0E6F-A8FA-4180-809C-0B238788105A}"/>
          </ac:spMkLst>
        </pc:spChg>
        <pc:picChg chg="mod">
          <ac:chgData name="Siniša Vuksan" userId="3af124f9-b8e7-46e3-9422-21ae1d17ac0b" providerId="ADAL" clId="{820C67BC-A1DE-4D3F-BECF-674878571AF2}" dt="2020-09-30T14:20:41.501" v="2140" actId="1076"/>
          <ac:picMkLst>
            <pc:docMk/>
            <pc:sldMk cId="2752774803" sldId="299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4:20:27.267" v="2138" actId="1076"/>
          <ac:picMkLst>
            <pc:docMk/>
            <pc:sldMk cId="2752774803" sldId="299"/>
            <ac:picMk id="3" creationId="{DCB64642-CE4F-4D9C-A92A-9A8EF9D7D4F4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42:02.573" v="3172" actId="1076"/>
        <pc:sldMkLst>
          <pc:docMk/>
          <pc:sldMk cId="894705749" sldId="300"/>
        </pc:sldMkLst>
        <pc:spChg chg="del">
          <ac:chgData name="Siniša Vuksan" userId="3af124f9-b8e7-46e3-9422-21ae1d17ac0b" providerId="ADAL" clId="{820C67BC-A1DE-4D3F-BECF-674878571AF2}" dt="2020-09-30T14:34:35.118" v="2664" actId="478"/>
          <ac:spMkLst>
            <pc:docMk/>
            <pc:sldMk cId="894705749" sldId="300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35:17.985" v="2749" actId="20577"/>
          <ac:spMkLst>
            <pc:docMk/>
            <pc:sldMk cId="894705749" sldId="300"/>
            <ac:spMk id="7" creationId="{EBCD8A16-58F1-4969-BD7C-E2F85AFFACF2}"/>
          </ac:spMkLst>
        </pc:spChg>
        <pc:spChg chg="add mod">
          <ac:chgData name="Siniša Vuksan" userId="3af124f9-b8e7-46e3-9422-21ae1d17ac0b" providerId="ADAL" clId="{820C67BC-A1DE-4D3F-BECF-674878571AF2}" dt="2020-09-30T14:40:54.535" v="3115" actId="1076"/>
          <ac:spMkLst>
            <pc:docMk/>
            <pc:sldMk cId="894705749" sldId="300"/>
            <ac:spMk id="10" creationId="{4DCBB60C-3CA9-4D80-86A2-FB687EF274BE}"/>
          </ac:spMkLst>
        </pc:spChg>
        <pc:spChg chg="add mod">
          <ac:chgData name="Siniša Vuksan" userId="3af124f9-b8e7-46e3-9422-21ae1d17ac0b" providerId="ADAL" clId="{820C67BC-A1DE-4D3F-BECF-674878571AF2}" dt="2020-09-30T14:42:02.573" v="3172" actId="1076"/>
          <ac:spMkLst>
            <pc:docMk/>
            <pc:sldMk cId="894705749" sldId="300"/>
            <ac:spMk id="11" creationId="{0FEB4C0F-C154-4E99-B2FC-E6A82FB8BA30}"/>
          </ac:spMkLst>
        </pc:spChg>
        <pc:picChg chg="del">
          <ac:chgData name="Siniša Vuksan" userId="3af124f9-b8e7-46e3-9422-21ae1d17ac0b" providerId="ADAL" clId="{820C67BC-A1DE-4D3F-BECF-674878571AF2}" dt="2020-09-30T14:34:33.094" v="2663" actId="478"/>
          <ac:picMkLst>
            <pc:docMk/>
            <pc:sldMk cId="894705749" sldId="300"/>
            <ac:picMk id="6" creationId="{D2697811-CF0F-4D91-AF85-D796154D602C}"/>
          </ac:picMkLst>
        </pc:picChg>
        <pc:picChg chg="mod">
          <ac:chgData name="Siniša Vuksan" userId="3af124f9-b8e7-46e3-9422-21ae1d17ac0b" providerId="ADAL" clId="{820C67BC-A1DE-4D3F-BECF-674878571AF2}" dt="2020-09-30T14:35:22.028" v="2750" actId="1076"/>
          <ac:picMkLst>
            <pc:docMk/>
            <pc:sldMk cId="894705749" sldId="300"/>
            <ac:picMk id="8" creationId="{50ED63DE-6FB3-4161-B54E-90BEC8B42418}"/>
          </ac:picMkLst>
        </pc:picChg>
        <pc:picChg chg="mod">
          <ac:chgData name="Siniša Vuksan" userId="3af124f9-b8e7-46e3-9422-21ae1d17ac0b" providerId="ADAL" clId="{820C67BC-A1DE-4D3F-BECF-674878571AF2}" dt="2020-09-30T14:40:51.980" v="3114" actId="1076"/>
          <ac:picMkLst>
            <pc:docMk/>
            <pc:sldMk cId="894705749" sldId="300"/>
            <ac:picMk id="9" creationId="{951289EA-7177-4763-8764-614338C922D5}"/>
          </ac:picMkLst>
        </pc:picChg>
      </pc:sldChg>
      <pc:sldChg chg="delSp new add del">
        <pc:chgData name="Siniša Vuksan" userId="3af124f9-b8e7-46e3-9422-21ae1d17ac0b" providerId="ADAL" clId="{820C67BC-A1DE-4D3F-BECF-674878571AF2}" dt="2020-09-30T14:52:11.884" v="3543" actId="2696"/>
        <pc:sldMkLst>
          <pc:docMk/>
          <pc:sldMk cId="266600961" sldId="301"/>
        </pc:sldMkLst>
        <pc:spChg chg="del">
          <ac:chgData name="Siniša Vuksan" userId="3af124f9-b8e7-46e3-9422-21ae1d17ac0b" providerId="ADAL" clId="{820C67BC-A1DE-4D3F-BECF-674878571AF2}" dt="2020-09-30T14:51:28.496" v="3540" actId="478"/>
          <ac:spMkLst>
            <pc:docMk/>
            <pc:sldMk cId="266600961" sldId="301"/>
            <ac:spMk id="2" creationId="{3DF07073-64F1-404F-865F-34D6AA3CD6E5}"/>
          </ac:spMkLst>
        </pc:spChg>
        <pc:spChg chg="del">
          <ac:chgData name="Siniša Vuksan" userId="3af124f9-b8e7-46e3-9422-21ae1d17ac0b" providerId="ADAL" clId="{820C67BC-A1DE-4D3F-BECF-674878571AF2}" dt="2020-09-30T14:51:30.314" v="3541" actId="478"/>
          <ac:spMkLst>
            <pc:docMk/>
            <pc:sldMk cId="266600961" sldId="301"/>
            <ac:spMk id="3" creationId="{6379ECB1-C1B9-4121-9ADC-5A3418241BE2}"/>
          </ac:spMkLst>
        </pc:spChg>
      </pc:sldChg>
      <pc:sldChg chg="addSp delSp modSp add ord delAnim modAnim">
        <pc:chgData name="Siniša Vuksan" userId="3af124f9-b8e7-46e3-9422-21ae1d17ac0b" providerId="ADAL" clId="{820C67BC-A1DE-4D3F-BECF-674878571AF2}" dt="2020-09-30T14:58:38.706" v="3700"/>
        <pc:sldMkLst>
          <pc:docMk/>
          <pc:sldMk cId="1128051647" sldId="302"/>
        </pc:sldMkLst>
        <pc:spChg chg="mod">
          <ac:chgData name="Siniša Vuksan" userId="3af124f9-b8e7-46e3-9422-21ae1d17ac0b" providerId="ADAL" clId="{820C67BC-A1DE-4D3F-BECF-674878571AF2}" dt="2020-09-30T14:46:33.325" v="3393" actId="1076"/>
          <ac:spMkLst>
            <pc:docMk/>
            <pc:sldMk cId="1128051647" sldId="302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48:45.218" v="3530" actId="1076"/>
          <ac:spMkLst>
            <pc:docMk/>
            <pc:sldMk cId="1128051647" sldId="302"/>
            <ac:spMk id="7" creationId="{EBCD8A16-58F1-4969-BD7C-E2F85AFFACF2}"/>
          </ac:spMkLst>
        </pc:spChg>
        <pc:picChg chg="add mod">
          <ac:chgData name="Siniša Vuksan" userId="3af124f9-b8e7-46e3-9422-21ae1d17ac0b" providerId="ADAL" clId="{820C67BC-A1DE-4D3F-BECF-674878571AF2}" dt="2020-09-30T14:46:39.013" v="3395" actId="1076"/>
          <ac:picMkLst>
            <pc:docMk/>
            <pc:sldMk cId="1128051647" sldId="302"/>
            <ac:picMk id="2" creationId="{ACD5B703-BECA-43AC-8D28-3237C10B1A4C}"/>
          </ac:picMkLst>
        </pc:picChg>
        <pc:picChg chg="mod">
          <ac:chgData name="Siniša Vuksan" userId="3af124f9-b8e7-46e3-9422-21ae1d17ac0b" providerId="ADAL" clId="{820C67BC-A1DE-4D3F-BECF-674878571AF2}" dt="2020-09-30T14:46:42.420" v="3396" actId="1076"/>
          <ac:picMkLst>
            <pc:docMk/>
            <pc:sldMk cId="1128051647" sldId="302"/>
            <ac:picMk id="6" creationId="{D2697811-CF0F-4D91-AF85-D796154D602C}"/>
          </ac:picMkLst>
        </pc:picChg>
        <pc:picChg chg="del">
          <ac:chgData name="Siniša Vuksan" userId="3af124f9-b8e7-46e3-9422-21ae1d17ac0b" providerId="ADAL" clId="{820C67BC-A1DE-4D3F-BECF-674878571AF2}" dt="2020-09-30T14:45:56.219" v="3390" actId="478"/>
          <ac:picMkLst>
            <pc:docMk/>
            <pc:sldMk cId="1128051647" sldId="302"/>
            <ac:picMk id="8" creationId="{50ED63DE-6FB3-4161-B54E-90BEC8B424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14.11.2020.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www.e-sfera.hr/dodatni-digitalni-sadrzaji/ad4d9193-252f-4731-bed4-0943817c64eb/assets/audio/08__unit_02_lesson_5_-_my_home_is_my_castle_1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rdwall.net/play/898/859/48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2;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My place,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your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place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6320377" y="3429000"/>
            <a:ext cx="55373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>
                <a:ea typeface="Cambria" panose="02040503050406030204" pitchFamily="18" charset="0"/>
              </a:rPr>
              <a:t>My home </a:t>
            </a:r>
            <a:r>
              <a:rPr lang="hr-HR" sz="4400" dirty="0" err="1">
                <a:ea typeface="Cambria" panose="02040503050406030204" pitchFamily="18" charset="0"/>
              </a:rPr>
              <a:t>is</a:t>
            </a:r>
            <a:r>
              <a:rPr lang="hr-HR" sz="4400" dirty="0">
                <a:ea typeface="Cambria" panose="02040503050406030204" pitchFamily="18" charset="0"/>
              </a:rPr>
              <a:t> </a:t>
            </a:r>
            <a:r>
              <a:rPr lang="hr-HR" sz="4400" dirty="0" err="1">
                <a:ea typeface="Cambria" panose="02040503050406030204" pitchFamily="18" charset="0"/>
              </a:rPr>
              <a:t>my</a:t>
            </a:r>
            <a:r>
              <a:rPr lang="hr-HR" sz="4400" dirty="0">
                <a:ea typeface="Cambria" panose="02040503050406030204" pitchFamily="18" charset="0"/>
              </a:rPr>
              <a:t> </a:t>
            </a:r>
            <a:r>
              <a:rPr lang="hr-HR" sz="4400" dirty="0" err="1">
                <a:ea typeface="Cambria" panose="02040503050406030204" pitchFamily="18" charset="0"/>
              </a:rPr>
              <a:t>castle</a:t>
            </a:r>
            <a:endParaRPr lang="hr-HR" sz="4400" dirty="0">
              <a:ea typeface="Cambria" panose="02040503050406030204" pitchFamily="18" charset="0"/>
            </a:endParaRP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D4FFC54B-2231-467B-86E1-558A6E4A2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4924" y="198303"/>
            <a:ext cx="5803649" cy="367412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b="1" dirty="0"/>
              <a:t>Would you like</a:t>
            </a:r>
            <a:r>
              <a:rPr lang="hr-HR" sz="2000" b="1" dirty="0"/>
              <a:t> </a:t>
            </a:r>
            <a:r>
              <a:rPr lang="en-US" sz="2000" b="1" dirty="0"/>
              <a:t>to live in a big city or in some quiet place?</a:t>
            </a:r>
            <a:br>
              <a:rPr lang="hr-HR" sz="2000" b="1" dirty="0"/>
            </a:br>
            <a:r>
              <a:rPr lang="hr-HR" sz="2000" i="1" dirty="0"/>
              <a:t>Bi li više želio živjeti u velikom gradu ili u nekom mirnom mjestu?</a:t>
            </a:r>
            <a:endParaRPr lang="en-US" sz="2000" b="1" dirty="0"/>
          </a:p>
          <a:p>
            <a:pPr marL="0" indent="0" algn="ctr">
              <a:buNone/>
            </a:pPr>
            <a:r>
              <a:rPr lang="en-US" sz="2000" b="1" dirty="0"/>
              <a:t>What would you like to have in your home?</a:t>
            </a:r>
            <a:r>
              <a:rPr lang="hr-HR" sz="2000" b="1" dirty="0"/>
              <a:t> </a:t>
            </a:r>
            <a:br>
              <a:rPr lang="hr-HR" sz="2000" b="1" dirty="0"/>
            </a:br>
            <a:r>
              <a:rPr lang="hr-HR" sz="2000" i="1" dirty="0"/>
              <a:t>Što bi želio imati u svom domu?</a:t>
            </a:r>
            <a:endParaRPr lang="en-US" sz="2000" b="1" dirty="0"/>
          </a:p>
          <a:p>
            <a:pPr marL="0" indent="0" algn="ctr">
              <a:buNone/>
            </a:pPr>
            <a:r>
              <a:rPr lang="en-US" sz="2000" b="1" dirty="0"/>
              <a:t>What would you like to have outside the</a:t>
            </a:r>
            <a:r>
              <a:rPr lang="hr-HR" sz="2000" b="1" dirty="0"/>
              <a:t> </a:t>
            </a:r>
            <a:r>
              <a:rPr lang="en-US" sz="2000" b="1" dirty="0"/>
              <a:t>house/apartment? </a:t>
            </a:r>
            <a:br>
              <a:rPr lang="hr-HR" sz="2000" b="1" dirty="0"/>
            </a:br>
            <a:r>
              <a:rPr lang="hr-HR" sz="2000" i="1" dirty="0"/>
              <a:t>Što bi želio imati izvan kuće/stana?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What would you like to have</a:t>
            </a:r>
            <a:r>
              <a:rPr lang="hr-HR" sz="2000" b="1" dirty="0"/>
              <a:t> </a:t>
            </a:r>
            <a:r>
              <a:rPr lang="en-US" sz="2000" b="1" dirty="0"/>
              <a:t>near it?</a:t>
            </a:r>
            <a:br>
              <a:rPr lang="hr-HR" sz="2000" b="1" dirty="0"/>
            </a:br>
            <a:r>
              <a:rPr lang="hr-HR" sz="2000" i="1" dirty="0"/>
              <a:t>Što bi želio imati u blizini?</a:t>
            </a:r>
            <a:endParaRPr lang="hr-HR" sz="2000" b="1" dirty="0"/>
          </a:p>
        </p:txBody>
      </p:sp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3D2F9139-5018-4C2D-AFE7-0AE326E27A11}"/>
              </a:ext>
            </a:extLst>
          </p:cNvPr>
          <p:cNvSpPr txBox="1">
            <a:spLocks/>
          </p:cNvSpPr>
          <p:nvPr/>
        </p:nvSpPr>
        <p:spPr>
          <a:xfrm>
            <a:off x="6264923" y="4396447"/>
            <a:ext cx="5803649" cy="3674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PROS </a:t>
            </a:r>
            <a:r>
              <a:rPr lang="hr-HR" sz="2000" b="1" dirty="0" err="1"/>
              <a:t>and</a:t>
            </a:r>
            <a:r>
              <a:rPr lang="hr-HR" sz="2000" b="1" dirty="0"/>
              <a:t> CONS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living</a:t>
            </a:r>
            <a:r>
              <a:rPr lang="hr-HR" sz="2000" b="1" dirty="0"/>
              <a:t>…</a:t>
            </a:r>
            <a:br>
              <a:rPr lang="hr-HR" sz="2000" b="1" dirty="0"/>
            </a:br>
            <a:r>
              <a:rPr lang="hr-HR" sz="2000" i="1" dirty="0"/>
              <a:t>Napiši prednosti i mane života…</a:t>
            </a:r>
            <a:endParaRPr lang="en-US" sz="2000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r-HR" sz="2000" b="1" dirty="0"/>
              <a:t>… </a:t>
            </a:r>
            <a:r>
              <a:rPr lang="hr-HR" sz="2000" b="1" dirty="0" err="1"/>
              <a:t>in</a:t>
            </a:r>
            <a:r>
              <a:rPr lang="hr-HR" sz="2000" b="1" dirty="0"/>
              <a:t> a </a:t>
            </a:r>
            <a:r>
              <a:rPr lang="hr-HR" sz="2000" b="1" dirty="0" err="1"/>
              <a:t>tree</a:t>
            </a:r>
            <a:r>
              <a:rPr lang="hr-HR" sz="2000" b="1" dirty="0"/>
              <a:t> </a:t>
            </a:r>
            <a:r>
              <a:rPr lang="hr-HR" sz="2000" b="1" dirty="0" err="1"/>
              <a:t>house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… u kućici na drvetu</a:t>
            </a:r>
            <a:endParaRPr lang="en-US" sz="2000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r-HR" sz="2000" b="1" dirty="0"/>
              <a:t>… on a </a:t>
            </a:r>
            <a:r>
              <a:rPr lang="hr-HR" sz="2000" b="1" dirty="0" err="1"/>
              <a:t>ship</a:t>
            </a:r>
            <a:br>
              <a:rPr lang="hr-HR" sz="2000" b="1" dirty="0"/>
            </a:br>
            <a:r>
              <a:rPr lang="hr-HR" sz="2000" i="1" dirty="0"/>
              <a:t>… na brodu</a:t>
            </a:r>
            <a:endParaRPr lang="hr-HR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9A3A6E3-96D8-4ABF-AAF0-852861344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31900" cy="6858000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71855A4-9E45-414B-8E5A-564A3657A1CD}"/>
              </a:ext>
            </a:extLst>
          </p:cNvPr>
          <p:cNvSpPr txBox="1">
            <a:spLocks/>
          </p:cNvSpPr>
          <p:nvPr/>
        </p:nvSpPr>
        <p:spPr>
          <a:xfrm>
            <a:off x="7592489" y="3708790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/>
              <a:t> 30.</a:t>
            </a:r>
            <a:br>
              <a:rPr lang="hr-HR" sz="2000" b="1" dirty="0"/>
            </a:br>
            <a:endParaRPr lang="hr-HR" sz="2000" i="1" dirty="0"/>
          </a:p>
        </p:txBody>
      </p:sp>
    </p:spTree>
    <p:extLst>
      <p:ext uri="{BB962C8B-B14F-4D97-AF65-F5344CB8AC3E}">
        <p14:creationId xmlns:p14="http://schemas.microsoft.com/office/powerpoint/2010/main" val="11576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D4FFC54B-2231-467B-86E1-558A6E4A2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1996" y="198303"/>
            <a:ext cx="6846578" cy="36741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Read and listen to the dialogue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i poslušaj dijalog na sljedećoj poveznici.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https://www.e-sfera.hr/dodatni-digitalni-sadrzaji/ad4d9193-252f-4731-bed4-0943817c64eb/assets/audio/08__unit_02_lesson_5_-_my_home_is_my_castle_1.mp3</a:t>
            </a:r>
            <a:endParaRPr lang="hr-HR" sz="2000" i="1" dirty="0"/>
          </a:p>
          <a:p>
            <a:pPr marL="0" indent="0">
              <a:buNone/>
            </a:pPr>
            <a:endParaRPr lang="en-US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9A3A6E3-96D8-4ABF-AAF0-8528613448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5131900" cy="68580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29DE70A6-EA1C-4FCD-80AA-26F9350425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9195" y="2060154"/>
            <a:ext cx="10291130" cy="459954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06_08_My_home_is_my_castle">
            <a:hlinkClick r:id="" action="ppaction://media"/>
            <a:extLst>
              <a:ext uri="{FF2B5EF4-FFF2-40B4-BE49-F238E27FC236}">
                <a16:creationId xmlns:a16="http://schemas.microsoft.com/office/drawing/2014/main" id="{D933EA92-810B-4E7A-AA4B-BCFCBE1D9B5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30724" y="112739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42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771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D4FFC54B-2231-467B-86E1-558A6E4A2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1996" y="198303"/>
            <a:ext cx="6846578" cy="36741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Who is for and who is against living in a beach house? Why?</a:t>
            </a:r>
            <a:br>
              <a:rPr lang="hr-HR" sz="2000" b="1" dirty="0"/>
            </a:br>
            <a:r>
              <a:rPr lang="hr-HR" sz="2000" i="1" dirty="0"/>
              <a:t>Tko je za, a tko protiv života u kućici na plaži? Zašto?</a:t>
            </a:r>
          </a:p>
          <a:p>
            <a:pPr marL="0" indent="0">
              <a:buNone/>
            </a:pPr>
            <a:r>
              <a:rPr lang="hr-HR" sz="2400" b="1" dirty="0"/>
              <a:t>Alan </a:t>
            </a:r>
            <a:r>
              <a:rPr lang="hr-HR" sz="2400" b="1" dirty="0" err="1"/>
              <a:t>and</a:t>
            </a:r>
            <a:r>
              <a:rPr lang="hr-HR" sz="2400" b="1" dirty="0"/>
              <a:t> </a:t>
            </a:r>
            <a:r>
              <a:rPr lang="hr-HR" sz="2400" b="1" dirty="0" err="1"/>
              <a:t>Brenda</a:t>
            </a:r>
            <a:r>
              <a:rPr lang="hr-HR" sz="2400" b="1" dirty="0"/>
              <a:t> are for </a:t>
            </a:r>
            <a:r>
              <a:rPr lang="hr-HR" sz="2400" b="1" dirty="0" err="1"/>
              <a:t>living</a:t>
            </a:r>
            <a:r>
              <a:rPr lang="hr-HR" sz="2400" b="1" dirty="0"/>
              <a:t> </a:t>
            </a:r>
            <a:r>
              <a:rPr lang="hr-HR" sz="2400" b="1" dirty="0" err="1"/>
              <a:t>in</a:t>
            </a:r>
            <a:r>
              <a:rPr lang="hr-HR" sz="2400" b="1" dirty="0"/>
              <a:t> a </a:t>
            </a:r>
            <a:r>
              <a:rPr lang="hr-HR" sz="2400" b="1" dirty="0" err="1"/>
              <a:t>beach</a:t>
            </a:r>
            <a:r>
              <a:rPr lang="hr-HR" sz="2400" b="1" dirty="0"/>
              <a:t> </a:t>
            </a:r>
            <a:r>
              <a:rPr lang="hr-HR" sz="2400" b="1" dirty="0" err="1"/>
              <a:t>house</a:t>
            </a:r>
            <a:r>
              <a:rPr lang="hr-HR" sz="2400" b="1" dirty="0"/>
              <a:t>, </a:t>
            </a:r>
            <a:br>
              <a:rPr lang="hr-HR" sz="2400" b="1" dirty="0"/>
            </a:br>
            <a:r>
              <a:rPr lang="hr-HR" sz="2400" b="1" dirty="0" err="1"/>
              <a:t>and</a:t>
            </a:r>
            <a:r>
              <a:rPr lang="hr-HR" sz="2400" b="1" dirty="0"/>
              <a:t> </a:t>
            </a:r>
            <a:r>
              <a:rPr lang="hr-HR" sz="2400" b="1" dirty="0" err="1"/>
              <a:t>Collin</a:t>
            </a:r>
            <a:r>
              <a:rPr lang="hr-HR" sz="2400" b="1" dirty="0"/>
              <a:t> </a:t>
            </a:r>
            <a:r>
              <a:rPr lang="hr-HR" sz="2400" b="1" dirty="0" err="1"/>
              <a:t>is</a:t>
            </a:r>
            <a:r>
              <a:rPr lang="hr-HR" sz="2400" b="1" dirty="0"/>
              <a:t> </a:t>
            </a:r>
            <a:r>
              <a:rPr lang="hr-HR" sz="2400" b="1" dirty="0" err="1"/>
              <a:t>against</a:t>
            </a:r>
            <a:r>
              <a:rPr lang="hr-HR" sz="2400" b="1" dirty="0"/>
              <a:t> </a:t>
            </a:r>
            <a:r>
              <a:rPr lang="hr-HR" sz="2400" b="1" dirty="0" err="1"/>
              <a:t>living</a:t>
            </a:r>
            <a:r>
              <a:rPr lang="hr-HR" sz="2400" b="1" dirty="0"/>
              <a:t> </a:t>
            </a:r>
            <a:r>
              <a:rPr lang="hr-HR" sz="2400" b="1" dirty="0" err="1"/>
              <a:t>in</a:t>
            </a:r>
            <a:r>
              <a:rPr lang="hr-HR" sz="2400" b="1" dirty="0"/>
              <a:t> a </a:t>
            </a:r>
            <a:r>
              <a:rPr lang="hr-HR" sz="2400" b="1" dirty="0" err="1"/>
              <a:t>beach</a:t>
            </a:r>
            <a:r>
              <a:rPr lang="hr-HR" sz="2400" b="1" dirty="0"/>
              <a:t> </a:t>
            </a:r>
            <a:r>
              <a:rPr lang="hr-HR" sz="2400" b="1" dirty="0" err="1"/>
              <a:t>house</a:t>
            </a:r>
            <a:r>
              <a:rPr lang="hr-HR" sz="2400" b="1" dirty="0"/>
              <a:t>.</a:t>
            </a:r>
            <a:endParaRPr lang="hr-HR" sz="2400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9A3A6E3-96D8-4ABF-AAF0-852861344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31900" cy="68580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29DE70A6-EA1C-4FCD-80AA-26F9350425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195" y="2060154"/>
            <a:ext cx="10291130" cy="459954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401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>
            <a:extLst>
              <a:ext uri="{FF2B5EF4-FFF2-40B4-BE49-F238E27FC236}">
                <a16:creationId xmlns:a16="http://schemas.microsoft.com/office/drawing/2014/main" id="{D4FFC54B-2231-467B-86E1-558A6E4A2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1996" y="198303"/>
            <a:ext cx="6846578" cy="36741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000" i="1" dirty="0"/>
              <a:t>Kako ćeš na engleskom jeziku izraziti slaganje s nekim, a kako neslaganje?</a:t>
            </a:r>
          </a:p>
          <a:p>
            <a:pPr marL="0" indent="0">
              <a:buNone/>
            </a:pPr>
            <a:r>
              <a:rPr lang="hr-HR" sz="2000" i="1" dirty="0"/>
              <a:t>Izraze iz prvog stupca koristiš kada se slažeš sa iznesenom tvrdnjom, dok izraze iz drugog stupca koristiš ako se ne slažeš.</a:t>
            </a:r>
            <a:endParaRPr lang="hr-HR" sz="2000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9A3A6E3-96D8-4ABF-AAF0-852861344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31900" cy="6858000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29DE70A6-EA1C-4FCD-80AA-26F9350425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996" y="1669056"/>
            <a:ext cx="6744297" cy="2056516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AA7267A4-0C66-433F-BA80-A7A5511AB8A0}"/>
              </a:ext>
            </a:extLst>
          </p:cNvPr>
          <p:cNvSpPr txBox="1">
            <a:spLocks/>
          </p:cNvSpPr>
          <p:nvPr/>
        </p:nvSpPr>
        <p:spPr>
          <a:xfrm>
            <a:off x="5221995" y="3975252"/>
            <a:ext cx="2996587" cy="3674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400" i="1" dirty="0"/>
              <a:t>Da, u pravu si.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400" i="1" dirty="0"/>
              <a:t>Da, slažem se.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400" i="1" dirty="0"/>
              <a:t>To zvuči odlično. </a:t>
            </a:r>
            <a:endParaRPr lang="hr-HR" sz="2400" dirty="0"/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46AF4DA0-A2B8-43D1-A4F7-1F380327926A}"/>
              </a:ext>
            </a:extLst>
          </p:cNvPr>
          <p:cNvSpPr txBox="1">
            <a:spLocks/>
          </p:cNvSpPr>
          <p:nvPr/>
        </p:nvSpPr>
        <p:spPr>
          <a:xfrm>
            <a:off x="8470135" y="3975252"/>
            <a:ext cx="2996587" cy="3674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400" i="1" dirty="0"/>
              <a:t>Ja ne mislim tako.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400" i="1" dirty="0"/>
              <a:t>Ne slažem se.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hr-HR" sz="2400" i="1" dirty="0"/>
              <a:t>To nije dobra ideja.</a:t>
            </a:r>
            <a:endParaRPr lang="hr-HR" sz="2400" dirty="0"/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636F5318-FD27-4440-82CA-519F866FB8E3}"/>
              </a:ext>
            </a:extLst>
          </p:cNvPr>
          <p:cNvSpPr txBox="1">
            <a:spLocks/>
          </p:cNvSpPr>
          <p:nvPr/>
        </p:nvSpPr>
        <p:spPr>
          <a:xfrm>
            <a:off x="5714460" y="5454066"/>
            <a:ext cx="6251832" cy="17399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PROS </a:t>
            </a:r>
            <a:r>
              <a:rPr lang="hr-HR" sz="2000" b="1" dirty="0" err="1"/>
              <a:t>and</a:t>
            </a:r>
            <a:r>
              <a:rPr lang="hr-HR" sz="2000" b="1" dirty="0"/>
              <a:t> CONS </a:t>
            </a:r>
            <a:r>
              <a:rPr lang="hr-HR" sz="2000" b="1" dirty="0" err="1"/>
              <a:t>of</a:t>
            </a:r>
            <a:r>
              <a:rPr lang="hr-HR" sz="2000" b="1" dirty="0"/>
              <a:t> </a:t>
            </a:r>
            <a:r>
              <a:rPr lang="hr-HR" sz="2000" b="1" dirty="0" err="1"/>
              <a:t>living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a </a:t>
            </a:r>
            <a:r>
              <a:rPr lang="hr-HR" sz="2000" b="1" dirty="0" err="1"/>
              <a:t>mountain</a:t>
            </a:r>
            <a:r>
              <a:rPr lang="hr-HR" sz="2000" b="1" dirty="0"/>
              <a:t> </a:t>
            </a:r>
            <a:r>
              <a:rPr lang="hr-HR" sz="2000" b="1" dirty="0" err="1"/>
              <a:t>cabin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Napiši prednosti i mane života u kućici na planini?</a:t>
            </a:r>
            <a:endParaRPr lang="en-US" sz="2000" b="1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hr-HR" sz="2000" b="1" dirty="0" err="1"/>
              <a:t>Write</a:t>
            </a:r>
            <a:r>
              <a:rPr lang="hr-HR" sz="2000" b="1" dirty="0"/>
              <a:t> a </a:t>
            </a:r>
            <a:r>
              <a:rPr lang="hr-HR" sz="2000" b="1" dirty="0" err="1"/>
              <a:t>dialogue</a:t>
            </a:r>
            <a:r>
              <a:rPr lang="hr-HR" sz="2000" b="1" dirty="0"/>
              <a:t> </a:t>
            </a:r>
            <a:r>
              <a:rPr lang="hr-HR" sz="2000" b="1" dirty="0" err="1"/>
              <a:t>like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one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Task</a:t>
            </a:r>
            <a:r>
              <a:rPr lang="hr-HR" sz="2000" b="1" dirty="0"/>
              <a:t> 2.</a:t>
            </a:r>
            <a:br>
              <a:rPr lang="hr-HR" sz="2000" b="1" dirty="0"/>
            </a:br>
            <a:r>
              <a:rPr lang="hr-HR" sz="2000" i="1" dirty="0"/>
              <a:t>Po predlošku iz 2. zadatka napiši dijalog.</a:t>
            </a:r>
            <a:endParaRPr lang="en-US" sz="2000" b="1" dirty="0"/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AAECFEE1-DBF2-48E3-ADF7-D928FE764E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04" y="5635129"/>
            <a:ext cx="5450052" cy="980500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999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uiExpand="1" build="p"/>
      <p:bldP spid="7" grpId="0" uiExpand="1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" y="12308"/>
            <a:ext cx="5128266" cy="6862417"/>
          </a:xfrm>
          <a:prstGeom prst="rect">
            <a:avLst/>
          </a:prstGeom>
        </p:spPr>
      </p:pic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0256D9EB-C20B-45FA-9F3D-124012366C9E}"/>
              </a:ext>
            </a:extLst>
          </p:cNvPr>
          <p:cNvSpPr txBox="1">
            <a:spLocks/>
          </p:cNvSpPr>
          <p:nvPr/>
        </p:nvSpPr>
        <p:spPr>
          <a:xfrm>
            <a:off x="5273036" y="230106"/>
            <a:ext cx="6019800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exercise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26.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53" y="1938968"/>
            <a:ext cx="11216294" cy="453295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273036" y="631263"/>
            <a:ext cx="6742694" cy="1635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sentences and then write if you agree / don’t agree. Say why.</a:t>
            </a:r>
            <a:br>
              <a:rPr lang="hr-HR" sz="2000" b="1" dirty="0"/>
            </a:br>
            <a:r>
              <a:rPr lang="hr-HR" sz="2000" i="1" dirty="0"/>
              <a:t>Pročitaj rečenice, te potom zapiši slažeš li se s njima ili ne. Objasni zašto.</a:t>
            </a:r>
          </a:p>
        </p:txBody>
      </p:sp>
    </p:spTree>
    <p:extLst>
      <p:ext uri="{BB962C8B-B14F-4D97-AF65-F5344CB8AC3E}">
        <p14:creationId xmlns:p14="http://schemas.microsoft.com/office/powerpoint/2010/main" val="226324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>
            <a:extLst>
              <a:ext uri="{FF2B5EF4-FFF2-40B4-BE49-F238E27FC236}">
                <a16:creationId xmlns:a16="http://schemas.microsoft.com/office/drawing/2014/main" id="{1B2619D9-4F98-4A11-8FFE-57C7EB1F52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" y="12308"/>
            <a:ext cx="5128266" cy="6862417"/>
          </a:xfrm>
          <a:prstGeom prst="rect">
            <a:avLst/>
          </a:prstGeom>
        </p:spPr>
      </p:pic>
      <p:pic>
        <p:nvPicPr>
          <p:cNvPr id="2" name="Slika 1">
            <a:extLst>
              <a:ext uri="{FF2B5EF4-FFF2-40B4-BE49-F238E27FC236}">
                <a16:creationId xmlns:a16="http://schemas.microsoft.com/office/drawing/2014/main" id="{79AB126F-5218-4223-8FB3-6BD5D18FF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381" y="713081"/>
            <a:ext cx="7086618" cy="543183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3F78CB02-FC75-44F9-993A-F46B14060D86}"/>
              </a:ext>
            </a:extLst>
          </p:cNvPr>
          <p:cNvSpPr txBox="1">
            <a:spLocks/>
          </p:cNvSpPr>
          <p:nvPr/>
        </p:nvSpPr>
        <p:spPr>
          <a:xfrm>
            <a:off x="5138305" y="12308"/>
            <a:ext cx="6742694" cy="1635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Read the </a:t>
            </a:r>
            <a:r>
              <a:rPr lang="hr-HR" sz="2000" b="1" dirty="0" err="1"/>
              <a:t>texts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fill</a:t>
            </a:r>
            <a:r>
              <a:rPr lang="hr-HR" sz="2000" b="1" dirty="0"/>
              <a:t> </a:t>
            </a:r>
            <a:r>
              <a:rPr lang="hr-HR" sz="2000" b="1" dirty="0" err="1"/>
              <a:t>in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blanks</a:t>
            </a:r>
            <a:r>
              <a:rPr lang="en-US" sz="2000" b="1" dirty="0"/>
              <a:t>.</a:t>
            </a:r>
            <a:br>
              <a:rPr lang="hr-HR" sz="2000" b="1" dirty="0"/>
            </a:br>
            <a:r>
              <a:rPr lang="hr-HR" sz="2000" i="1" dirty="0"/>
              <a:t>Pročitaj tekstove i nadopuni riječima koje nedostaju.</a:t>
            </a:r>
          </a:p>
        </p:txBody>
      </p:sp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FF5B0D79-0E17-46E9-A1FB-94F47C99198A}"/>
              </a:ext>
            </a:extLst>
          </p:cNvPr>
          <p:cNvSpPr txBox="1">
            <a:spLocks/>
          </p:cNvSpPr>
          <p:nvPr/>
        </p:nvSpPr>
        <p:spPr>
          <a:xfrm>
            <a:off x="9162007" y="1965929"/>
            <a:ext cx="3145801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palace</a:t>
            </a:r>
            <a:endParaRPr lang="hr-HR" sz="22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356B7601-F1EC-4730-A883-0A6E9A1FE1C0}"/>
              </a:ext>
            </a:extLst>
          </p:cNvPr>
          <p:cNvSpPr txBox="1">
            <a:spLocks/>
          </p:cNvSpPr>
          <p:nvPr/>
        </p:nvSpPr>
        <p:spPr>
          <a:xfrm>
            <a:off x="5138305" y="6222571"/>
            <a:ext cx="6886696" cy="993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Naučeno možeš uvježbati i rješavanjem sljedeće aktivnosti :</a:t>
            </a:r>
            <a:br>
              <a:rPr lang="hr-HR" sz="2000" i="1" dirty="0"/>
            </a:br>
            <a:r>
              <a:rPr lang="hr-HR" sz="2000" i="1" dirty="0">
                <a:hlinkClick r:id="rId4"/>
              </a:rPr>
              <a:t>https://wordwall.net/play/898/859/486</a:t>
            </a:r>
            <a:endParaRPr lang="hr-HR" sz="2000" i="1" dirty="0"/>
          </a:p>
          <a:p>
            <a:pPr marL="0" indent="0" algn="ctr">
              <a:buNone/>
            </a:pPr>
            <a:endParaRPr lang="hr-HR" sz="2000" b="1" dirty="0"/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43A41FD9-C1B1-44E9-A0B9-4E65408B8ECE}"/>
              </a:ext>
            </a:extLst>
          </p:cNvPr>
          <p:cNvSpPr txBox="1">
            <a:spLocks/>
          </p:cNvSpPr>
          <p:nvPr/>
        </p:nvSpPr>
        <p:spPr>
          <a:xfrm>
            <a:off x="5074537" y="4638504"/>
            <a:ext cx="3145801" cy="51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hr-HR" sz="2200" i="1" dirty="0" err="1">
                <a:solidFill>
                  <a:srgbClr val="FF0000"/>
                </a:solidFill>
              </a:rPr>
              <a:t>residence</a:t>
            </a:r>
            <a:endParaRPr lang="hr-HR" sz="2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34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6" grpId="0" build="p"/>
      <p:bldP spid="9" grpId="0" build="p"/>
      <p:bldP spid="10" grpId="0" build="p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</TotalTime>
  <Words>181</Words>
  <Application>Microsoft Office PowerPoint</Application>
  <PresentationFormat>Široki zaslon</PresentationFormat>
  <Paragraphs>29</Paragraphs>
  <Slides>7</Slides>
  <Notes>0</Notes>
  <HiddenSlides>0</HiddenSlides>
  <MMClips>1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2" baseType="lpstr">
      <vt:lpstr>Calibri Light</vt:lpstr>
      <vt:lpstr>Arial</vt:lpstr>
      <vt:lpstr>Calibri</vt:lpstr>
      <vt:lpstr>Cambria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164</cp:revision>
  <dcterms:created xsi:type="dcterms:W3CDTF">2020-09-15T16:13:04Z</dcterms:created>
  <dcterms:modified xsi:type="dcterms:W3CDTF">2020-11-14T14:17:58Z</dcterms:modified>
</cp:coreProperties>
</file>